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B54"/>
    <a:srgbClr val="AA8FE1"/>
    <a:srgbClr val="1C75BE"/>
    <a:srgbClr val="F6EADD"/>
    <a:srgbClr val="09420C"/>
    <a:srgbClr val="032500"/>
    <a:srgbClr val="9EE121"/>
    <a:srgbClr val="042F39"/>
    <a:srgbClr val="30CEB3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27"/>
    <p:restoredTop sz="95179"/>
  </p:normalViewPr>
  <p:slideViewPr>
    <p:cSldViewPr snapToGrid="0" snapToObjects="1">
      <p:cViewPr>
        <p:scale>
          <a:sx n="48" d="100"/>
          <a:sy n="48" d="100"/>
        </p:scale>
        <p:origin x="2616" y="-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09654BC-6EB0-5A49-B64C-422B5BE83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9C8279DD-5023-4C4C-B511-A4859175E9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44E19D0-1C42-1D49-9F81-DFD211757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rgbClr val="1C75B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 </a:t>
            </a:r>
            <a:r>
              <a:rPr lang="es-CL" sz="3168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B54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AA8FE1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 dirty="0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45" name="Imagen 44">
            <a:extLst>
              <a:ext uri="{FF2B5EF4-FFF2-40B4-BE49-F238E27FC236}">
                <a16:creationId xmlns:a16="http://schemas.microsoft.com/office/drawing/2014/main" id="{FA25E7D3-5FB4-314E-9CC2-4585C41560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71414A07-C565-DE4A-B52C-CB612E3284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016" y="9392143"/>
            <a:ext cx="2939027" cy="2846605"/>
          </a:xfrm>
          <a:prstGeom prst="rect">
            <a:avLst/>
          </a:prstGeom>
        </p:spPr>
      </p:pic>
      <p:pic>
        <p:nvPicPr>
          <p:cNvPr id="26" name="Imagen 25">
            <a:extLst>
              <a:ext uri="{FF2B5EF4-FFF2-40B4-BE49-F238E27FC236}">
                <a16:creationId xmlns:a16="http://schemas.microsoft.com/office/drawing/2014/main" id="{212409EF-7F48-7648-B47A-904C7184C5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75408" y="13001225"/>
            <a:ext cx="2661761" cy="286509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15E3982F-9F9D-3A49-A481-D316CA9CA6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96108" y="5310368"/>
            <a:ext cx="3049935" cy="2661761"/>
          </a:xfrm>
          <a:prstGeom prst="rect">
            <a:avLst/>
          </a:prstGeom>
        </p:spPr>
      </p:pic>
      <p:pic>
        <p:nvPicPr>
          <p:cNvPr id="29" name="Imagen 28">
            <a:extLst>
              <a:ext uri="{FF2B5EF4-FFF2-40B4-BE49-F238E27FC236}">
                <a16:creationId xmlns:a16="http://schemas.microsoft.com/office/drawing/2014/main" id="{3800F572-56DE-9541-A7F5-76F407166BE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7572" y="1449041"/>
            <a:ext cx="3216294" cy="266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33FA44A8-5C8F-A849-8076-B83765F09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AE297C2-D74F-1940-985A-B335B9EC94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A9C9DA82-0ED8-3F4B-8CA6-84C2D5C2C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9F73C838-B331-8B44-A935-142AD480DB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9306" y="16423433"/>
            <a:ext cx="12153900" cy="3302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2F5C8A1-6345-0E42-896D-2C19FA0DC3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3E5F96AF-23EA-DD47-9306-4DC6E0EAC8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07016" y="9392143"/>
            <a:ext cx="2939027" cy="2846605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FAC92008-E1AF-714D-AC2D-413E1C9BDC1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75408" y="13001225"/>
            <a:ext cx="2661761" cy="286509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55E62CE4-FC82-0B4D-8300-58C6A4D8FF0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96108" y="5310368"/>
            <a:ext cx="3049935" cy="2661761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FF0DB03C-602A-4145-9B01-52DCDD27FA9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17572" y="1449041"/>
            <a:ext cx="3216294" cy="266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1324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69</cp:revision>
  <dcterms:created xsi:type="dcterms:W3CDTF">2024-09-30T18:42:26Z</dcterms:created>
  <dcterms:modified xsi:type="dcterms:W3CDTF">2025-12-18T19:51:09Z</dcterms:modified>
</cp:coreProperties>
</file>